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460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460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080" cy="539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2200" cy="6526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7383240" cy="246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de fractions.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additifs / multiplicatifs.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3480" cy="1264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86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87" name="Rectangle : coins arrondis 13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8" name="Rectangle : coins arrondis 14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9" name="Rectangle : coins arrondis 15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0" name="Rectangle : coins arrondis 16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1" name="ZoneTexte 28"/>
          <p:cNvSpPr/>
          <p:nvPr/>
        </p:nvSpPr>
        <p:spPr>
          <a:xfrm>
            <a:off x="3349080" y="1117800"/>
            <a:ext cx="4930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prix d’un livre.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92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93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94" name="Image 1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6" name="ZoneTexte 29"/>
          <p:cNvSpPr/>
          <p:nvPr/>
        </p:nvSpPr>
        <p:spPr>
          <a:xfrm>
            <a:off x="3290760" y="2183040"/>
            <a:ext cx="548316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97" name=""/>
          <p:cNvSpPr/>
          <p:nvPr/>
        </p:nvSpPr>
        <p:spPr>
          <a:xfrm>
            <a:off x="7920000" y="361080"/>
            <a:ext cx="11509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8" name="ZoneTexte 55"/>
          <p:cNvSpPr/>
          <p:nvPr/>
        </p:nvSpPr>
        <p:spPr>
          <a:xfrm>
            <a:off x="3277800" y="5742360"/>
            <a:ext cx="5721840" cy="48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Un seul livre coûte 8€.</a:t>
            </a:r>
            <a:endParaRPr b="0" lang="fr-FR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1" dur="indefinite" restart="never" nodeType="tmRoot">
          <p:childTnLst>
            <p:seq>
              <p:cTn id="82" dur="indefinite" nodeType="mainSeq">
                <p:childTnLst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9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5"/>
          <p:cNvSpPr/>
          <p:nvPr/>
        </p:nvSpPr>
        <p:spPr>
          <a:xfrm>
            <a:off x="180000" y="996480"/>
            <a:ext cx="8837640" cy="1186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J’ai fini les quatre cinquièmes de mon puzzle.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fraction de puzzle me reste-il à faire ?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4" name="ZoneTexte 7"/>
          <p:cNvSpPr/>
          <p:nvPr/>
        </p:nvSpPr>
        <p:spPr>
          <a:xfrm>
            <a:off x="207720" y="3960000"/>
            <a:ext cx="872712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J’ai fini les quatre cinquièmes de mon puzzle qui compte 5 000 pièces.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pièces ai-je posées?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8064720" y="3607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7884720" y="360072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9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00" name="Rectangle : coins arrondis 5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1" name="Rectangle : coins arrondis 6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2" name="Rectangle : coins arrondis 8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Rectangle : coins arrondis 10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4" name="ZoneTexte 11"/>
          <p:cNvSpPr/>
          <p:nvPr/>
        </p:nvSpPr>
        <p:spPr>
          <a:xfrm>
            <a:off x="3402000" y="1064520"/>
            <a:ext cx="57513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fration restante.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05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06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07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9" name="ZoneTexte 14"/>
          <p:cNvSpPr/>
          <p:nvPr/>
        </p:nvSpPr>
        <p:spPr>
          <a:xfrm>
            <a:off x="3420000" y="2160000"/>
            <a:ext cx="59569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8065080" y="36108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1" name="ZoneTexte 33"/>
              <p:cNvSpPr txBox="1"/>
              <p:nvPr/>
            </p:nvSpPr>
            <p:spPr>
              <a:xfrm>
                <a:off x="3614400" y="5400000"/>
                <a:ext cx="5360400" cy="107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Il</m:t>
                    </m:r>
                    <m:r>
                      <m:t xml:space="preserve">me</m:t>
                    </m:r>
                    <m:r>
                      <m:t xml:space="preserve">reste</m:t>
                    </m:r>
                    <m:r>
                      <m:t xml:space="preserve">à</m:t>
                    </m:r>
                    <m:r>
                      <m:t xml:space="preserve">faire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du</m:t>
                    </m:r>
                    <m:r>
                      <m:t xml:space="preserve">puzzle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12" name="Rectangle 3"/>
          <p:cNvSpPr/>
          <p:nvPr/>
        </p:nvSpPr>
        <p:spPr>
          <a:xfrm>
            <a:off x="3240000" y="2911320"/>
            <a:ext cx="5759280" cy="359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unité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14" name="Image 1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15" name="Rectangle : coins arrondis 17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6" name="Rectangle : coins arrondis 18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7" name="Rectangle : coins arrondis 19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8" name="Rectangle : coins arrondis 20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9" name="ZoneTexte 34"/>
          <p:cNvSpPr/>
          <p:nvPr/>
        </p:nvSpPr>
        <p:spPr>
          <a:xfrm>
            <a:off x="3402000" y="1064520"/>
            <a:ext cx="57513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pièces déjà posées.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20" name="Image 1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21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22" name="Image 20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4" name="ZoneTexte 36"/>
          <p:cNvSpPr/>
          <p:nvPr/>
        </p:nvSpPr>
        <p:spPr>
          <a:xfrm>
            <a:off x="3420000" y="2160000"/>
            <a:ext cx="59569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8065080" y="36108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6" name="Rectangle 29"/>
          <p:cNvSpPr/>
          <p:nvPr/>
        </p:nvSpPr>
        <p:spPr>
          <a:xfrm>
            <a:off x="3240000" y="2911320"/>
            <a:ext cx="5759280" cy="359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5 000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27" name="ZoneTexte 40"/>
          <p:cNvSpPr/>
          <p:nvPr/>
        </p:nvSpPr>
        <p:spPr>
          <a:xfrm>
            <a:off x="3402720" y="5580000"/>
            <a:ext cx="59569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J’ai posé 4 000 pièces.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" dur="indefinite" restart="never" nodeType="tmRoot">
          <p:childTnLst>
            <p:seq>
              <p:cTn id="18" dur="indefinite" nodeType="mainSeq"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9" name="ZoneTexte 24"/>
          <p:cNvSpPr/>
          <p:nvPr/>
        </p:nvSpPr>
        <p:spPr>
          <a:xfrm>
            <a:off x="180000" y="996480"/>
            <a:ext cx="883764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le train, un dixième des places est pris par un groupe scolaire. La moitié est prise par des passagers adulte et un dixième par les enfants.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fraction du train est vide ?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1" name="ZoneTexte 25"/>
          <p:cNvSpPr/>
          <p:nvPr/>
        </p:nvSpPr>
        <p:spPr>
          <a:xfrm>
            <a:off x="90000" y="3960000"/>
            <a:ext cx="8964000" cy="1736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Une voiture consomme 5 litres pour faire 100 km.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consomme-t-elle pour faire 300 km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8064720" y="3607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7884720" y="360072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36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37" name="Rectangle : coins arrondis 1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Rectangle : coins arrondis 2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9" name="Rectangle : coins arrondis 3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0" name="Rectangle : coins arrondis 4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1" name="ZoneTexte 1"/>
          <p:cNvSpPr/>
          <p:nvPr/>
        </p:nvSpPr>
        <p:spPr>
          <a:xfrm>
            <a:off x="3402000" y="1064520"/>
            <a:ext cx="57513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fraction restante.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42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43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44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6" name="ZoneTexte 10"/>
          <p:cNvSpPr/>
          <p:nvPr/>
        </p:nvSpPr>
        <p:spPr>
          <a:xfrm>
            <a:off x="3420000" y="2160000"/>
            <a:ext cx="59569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7" name=""/>
          <p:cNvSpPr/>
          <p:nvPr/>
        </p:nvSpPr>
        <p:spPr>
          <a:xfrm>
            <a:off x="8065080" y="36108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Rectangle 1"/>
          <p:cNvSpPr/>
          <p:nvPr/>
        </p:nvSpPr>
        <p:spPr>
          <a:xfrm>
            <a:off x="3240000" y="2911320"/>
            <a:ext cx="5759280" cy="359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unité</a:t>
            </a:r>
            <a:endParaRPr b="0" lang="fr-FR" sz="1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9" name="ZoneTexte 9"/>
              <p:cNvSpPr txBox="1"/>
              <p:nvPr/>
            </p:nvSpPr>
            <p:spPr>
              <a:xfrm>
                <a:off x="3614400" y="5400000"/>
                <a:ext cx="3609360" cy="1079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du</m:t>
                    </m:r>
                    <m:r>
                      <m:t xml:space="preserve">train</m:t>
                    </m:r>
                    <m:r>
                      <m:t xml:space="preserve">est</m:t>
                    </m:r>
                    <m:r>
                      <m:t xml:space="preserve">vide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51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52" name="Rectangle : coins arrondis 7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3" name="Rectangle : coins arrondis 9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4" name="Rectangle : coins arrondis 11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5" name="Rectangle : coins arrondis 12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6" name="ZoneTexte 13"/>
          <p:cNvSpPr/>
          <p:nvPr/>
        </p:nvSpPr>
        <p:spPr>
          <a:xfrm>
            <a:off x="3402000" y="1064520"/>
            <a:ext cx="57513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consommation en litres de la voiture.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7" name="ZoneTexte 15"/>
          <p:cNvSpPr/>
          <p:nvPr/>
        </p:nvSpPr>
        <p:spPr>
          <a:xfrm>
            <a:off x="3277800" y="5603760"/>
            <a:ext cx="586548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Elle consomme 15 litres pour faire 300 km.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58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59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60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2" name="ZoneTexte 16"/>
          <p:cNvSpPr/>
          <p:nvPr/>
        </p:nvSpPr>
        <p:spPr>
          <a:xfrm>
            <a:off x="3420000" y="2160000"/>
            <a:ext cx="59569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3" name=""/>
          <p:cNvSpPr/>
          <p:nvPr/>
        </p:nvSpPr>
        <p:spPr>
          <a:xfrm>
            <a:off x="8010000" y="360000"/>
            <a:ext cx="11332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9" dur="indefinite" restart="never" nodeType="tmRoot">
          <p:childTnLst>
            <p:seq>
              <p:cTn id="50" dur="indefinite" nodeType="mainSeq"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5" name="ZoneTexte 20"/>
          <p:cNvSpPr/>
          <p:nvPr/>
        </p:nvSpPr>
        <p:spPr>
          <a:xfrm>
            <a:off x="180000" y="996480"/>
            <a:ext cx="883764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J’ai couru 125 kilomètres pendant le mois de juin. Je veux courir quatre fois plus pendant le mois de juillet.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kilomètres dois-je alors courir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7" name="ZoneTexte 21"/>
          <p:cNvSpPr/>
          <p:nvPr/>
        </p:nvSpPr>
        <p:spPr>
          <a:xfrm>
            <a:off x="207720" y="4135320"/>
            <a:ext cx="8727120" cy="1187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5 livres identiques coûtent 40 €.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coûte 1 seul livre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8064720" y="3607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9" name=""/>
          <p:cNvSpPr/>
          <p:nvPr/>
        </p:nvSpPr>
        <p:spPr>
          <a:xfrm>
            <a:off x="7884720" y="360072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72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73" name="Rectangle : coins arrondis 5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Rectangle : coins arrondis 6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Rectangle : coins arrondis 8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6" name="Rectangle : coins arrondis 10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7" name="ZoneTexte 11"/>
          <p:cNvSpPr/>
          <p:nvPr/>
        </p:nvSpPr>
        <p:spPr>
          <a:xfrm>
            <a:off x="3169800" y="1122840"/>
            <a:ext cx="56502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distance à parcourir en juillet.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8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79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80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2" name="ZoneTexte 18"/>
          <p:cNvSpPr/>
          <p:nvPr/>
        </p:nvSpPr>
        <p:spPr>
          <a:xfrm>
            <a:off x="3290760" y="2160000"/>
            <a:ext cx="5483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>
            <a:off x="8065080" y="36108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4" name="ZoneTexte 50"/>
          <p:cNvSpPr/>
          <p:nvPr/>
        </p:nvSpPr>
        <p:spPr>
          <a:xfrm>
            <a:off x="3277800" y="5603760"/>
            <a:ext cx="586548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Je dois courir 500 km en juillet.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7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113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2026-04-04T21:56:48Z</dcterms:modified>
  <cp:revision>120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